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70" r:id="rId3"/>
    <p:sldId id="271" r:id="rId4"/>
    <p:sldId id="272" r:id="rId5"/>
    <p:sldId id="277" r:id="rId6"/>
    <p:sldId id="278" r:id="rId7"/>
    <p:sldId id="263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B02B37-2F9B-43AA-9398-A96A495D8EB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85ACF5-48D1-425A-947E-FC22C887E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157163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«Переводческая деятельность во время пандемии»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ФЕДЕРАЛЬНОЕ ГОСУДАРСТВЕННОЕ БЮДЖЕТНОЕ</a:t>
            </a: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ОБРАЗОВАТЕЛЬНОЕ УЧРЕЖДЕНИЕ ВЫСШЕГО ОБРАЗОВАНИЯ</a:t>
            </a: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«НАЦИОНАЛЬНЫЙ ИССЛЕДОВАТЕЛЬСКИЙ</a:t>
            </a: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МОРДОВСКИЙ ГОСУДАРСТВЕННЫЙ УНИВЕРСИТЕТ</a:t>
            </a: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ИМ. Н. П. ОГАРЁВА»</a:t>
            </a:r>
          </a:p>
          <a:p>
            <a:pPr algn="ctr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50" dirty="0" smtClean="0">
                <a:latin typeface="Arial" pitchFamily="34" charset="0"/>
                <a:cs typeface="Arial" pitchFamily="34" charset="0"/>
              </a:rPr>
              <a:t>Кафедра теории речи и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перевода</a:t>
            </a:r>
          </a:p>
          <a:p>
            <a:pPr algn="ctr"/>
            <a:r>
              <a:rPr lang="ru-RU" sz="1050" smtClean="0">
                <a:latin typeface="Arial" pitchFamily="34" charset="0"/>
                <a:cs typeface="Arial" pitchFamily="34" charset="0"/>
              </a:rPr>
              <a:t>Молодежная секция МРО СПР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							   Выполнила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студентка 206 группы</a:t>
            </a: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								              Першина М. С.</a:t>
            </a:r>
          </a:p>
          <a:p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					 Научный руководитель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кандидат филологических наук, доцент</a:t>
            </a:r>
          </a:p>
          <a:p>
            <a:r>
              <a:rPr lang="ru-RU" sz="1100" dirty="0" smtClean="0">
                <a:latin typeface="Arial" pitchFamily="34" charset="0"/>
                <a:cs typeface="Arial" pitchFamily="34" charset="0"/>
              </a:rPr>
              <a:t>								                  Злобин А. Н.</a:t>
            </a:r>
          </a:p>
          <a:p>
            <a:pPr algn="r"/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86808" cy="462560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Чем переводчику можно заняться во время самоизоляции и отсутствия заказов, если нет желания брать на себя ответственность по переводу медицинских материалов: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обновить своё резюме;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пройти онлайн-курсы по специализированному переводу;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прокачать скилл работы с «кошками».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857760"/>
            <a:ext cx="7786710" cy="4625609"/>
          </a:xfrm>
        </p:spPr>
        <p:txBody>
          <a:bodyPr>
            <a:normAutofit/>
          </a:bodyPr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2020 год ознаменовался кризисом, характер которого оказался совершенно неожиданным — нам пришлось столкнуться с понятием самоизоляции и массовым параличом целых сфер бизнеса. Рекомендации государства и врачей, которые настоятельно советуют оставаться дома, а также федеральное распоряжение о временной приостановке деятельности большинства предприятий не обошли стороной и бюро переводов. И влияние пандемии на переводческую отрасль весьма существенно.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1714488"/>
            <a:ext cx="4357718" cy="26410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857496"/>
            <a:ext cx="2555870" cy="16430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72074"/>
            <a:ext cx="7643866" cy="4625609"/>
          </a:xfrm>
        </p:spPr>
        <p:txBody>
          <a:bodyPr>
            <a:normAutofit/>
          </a:bodyPr>
          <a:lstStyle/>
          <a:p>
            <a:pPr algn="just"/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European Union Association of Translation Companies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Globalization and Localization Assotiation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в которых приняли участие 600 разных европейских переводческих компаний и переводчиков, маленькие переводческие компании пострадают больше всего, поскольку ожидают снижение объёмов работы больше, чем на 30%.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small translation componies take the hi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1857364"/>
            <a:ext cx="4812323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86808" cy="4625609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Так, например, на недавнем заседании комитета Европарламента в мае этого года по международным делам его председатель Давид-Мария Сассоли обратился к коллегам с просьбой «выступать по-английски, поскольку переводчиков уже нет». Проблема в том, что в офисах Евросоюза количество ежедневных встреч и заседаний сокращено с 40 — 50 до 4 — 5 и на мероприятиях, где требуется очное присутствие переводчика, из-за необходимости соблюдать дистанцию, в кабинках, в которых раньше размещали до трех сотрудников, теперь может работать только один человек. Некоторые заседания вообще проходят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режиме видеоконференции. Для синхронного онлайн-перевода на таких мероприятиях используется приложение Interactio.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86808" cy="4625609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Несмотря на то, что переводческий бизнес переживает не лучшие времена, общество нуждается в переводчиках как никогда. Именно благодаря переводчикам российские врачи получили доступ к актуальным зарубежным протоколам лечения, рекомендациям по ведению пациентов с коронавирусом от ведущих мировых специалистов, инструкциям по работе со средствами защиты и множеству других документов.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86808" cy="462560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интервью сайту «Теплица социальных технологий», посвящённому новинкам в области технологий, петербургская переводчица Мария Юнгер, занимающаяся в основном переводами детских книг, рассказала, что однажды, когда читала материалы о коронавирусе, зашла на сайт анестезиологов-реаниматологов. Когда она открыла его, её поразило сообщение от одного из врачей. Анна Успенская, анестезиолог из Милана, писала о том, что в Италии создали полезные протоколы для медиков о борьбе с коронавирусом, и она хотела бы поделиться ими с российскими коллегами, но сначала документы нужно перевести. Успенская пообещала сделать это, когда вернется домой после суточной смены.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sz="half" idx="1"/>
          </p:nvPr>
        </p:nvSpPr>
        <p:spPr>
          <a:xfrm>
            <a:off x="0" y="1785926"/>
            <a:ext cx="4038600" cy="462381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Из слов Юнгер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400" i="1" dirty="0" smtClean="0">
                <a:latin typeface="Times New Roman" pitchFamily="18" charset="0"/>
                <a:cs typeface="Times New Roman" pitchFamily="18" charset="0"/>
              </a:rPr>
              <a:t>Я представила, как бедный доктор приходит после суток совершенно никакая и тратит время на переводы протоколов</a:t>
            </a:r>
            <a:r>
              <a:rPr lang="en-US" sz="7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400" i="1" dirty="0" smtClean="0">
                <a:latin typeface="Times New Roman" pitchFamily="18" charset="0"/>
                <a:cs typeface="Times New Roman" pitchFamily="18" charset="0"/>
              </a:rPr>
              <a:t>Поскольку у меня много знакомых переводчиков, я сразу предложила нашу помощь. Предложила врачам не тратить своё драгоценное время на эту работу и передать её нам. Доктора сказали, что это очень востребовано, и передали мне пять первых документов для перевода. Так всё и закрутилось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dirty="0"/>
          </a:p>
        </p:txBody>
      </p:sp>
      <p:pic>
        <p:nvPicPr>
          <p:cNvPr id="9" name="Содержимое 8" descr="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2428868"/>
            <a:ext cx="4143404" cy="2860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86808" cy="4625609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Перевод медицинских текстов стал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неё абсолютно новой задачей. Среди первых документов были протокол по интубации, инфографика о средствах индивидуальной защиты, сложная научная статья о летучих мышах и 40-страничный обзор о течении коронавирусной инфекции. Материалов, которые есть у врачей, так много, что несколько человек не смогли их перевести. Мария написала пост в Facebook, благодаря которому среди её коллег нашлись волонтеры и приступили к переводам. Всего за месяц они перевели почти 500 документов.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86808" cy="4625609"/>
          </a:xfrm>
        </p:spPr>
        <p:txBody>
          <a:bodyPr>
            <a:norm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Самая приятная часть работы – отзывы врачей, которые благодарят за перевод нужной информации. «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Низкий поклон всем переводчикам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– цитирует Мария Юнгер слова главврача московской Коммунарки Дениса Проценко. –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Вы даже не представляете, как много делаете для борьбы с COVID-19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514</TotalTime>
  <Words>550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«Переводческая деятельность во время пандемии»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Техническое обеспечение ПЕРЕВОДА</dc:title>
  <dc:creator>user</dc:creator>
  <cp:lastModifiedBy>Hp</cp:lastModifiedBy>
  <cp:revision>35</cp:revision>
  <dcterms:created xsi:type="dcterms:W3CDTF">2020-10-09T05:06:03Z</dcterms:created>
  <dcterms:modified xsi:type="dcterms:W3CDTF">2020-10-29T18:34:17Z</dcterms:modified>
</cp:coreProperties>
</file>